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6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Dental Insurance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2560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C7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PPO, HMO &amp; Discount Plans — A Complete Guide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4114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Mocombe Financial Services LLC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Dental Insurance?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Dental insurance helps cover the cost of oral healthcare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covers preventive care (cleanings, exams), basic procedures (fillings, extractions), and major procedures (crowns, bridges, implants).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do you need it?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Regular dental care prevents serious health issues. Studies link oral health to heart disease, diabetes, and pregnancy outcomes.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Dental PPO vs. HMO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Dental PPO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Choose any dentist (in-network costs less)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 referrals needed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Best if you have a preferred dentist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Deductibles and copays apply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Annual maximum typically $1,000-$2,000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Dental HMO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Low or no deductibles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 annual maximums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Fixed copays per service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Must choose from network dentists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Less flexibility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9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Dental Insurance Covers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Preventive (100% covered)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Routine exams (2 per year)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Cleanings (2 per year)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X-rays (1 set per year)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Fluoride treatments (children)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Sealants (children)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(70-80% covered)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Fillings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Simple extractions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Root canals (front teeth)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Periodontal (gum) treatment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Major (50% covered)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Crowns and bridges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Dentures and partials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Implants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Oral surgery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9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Waiting Periods &amp; Annual Maximums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Waiting Periods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plans have a 6-12 month waiting period for basic and major services. Preventive care is usually covered immediately. Some plans waive waiting periods if you had prior creditable coverage.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Maximum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most the plan will pay per year (typically $1,000-$2,000). You pay anything above this amount. Some plans have no annual maximum but usually cost more.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Missing Tooth Clause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plans will not cover a tooth that was missing before the policy started. Plan ahead — don't wait until you need major work to get coverage.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9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Orthodontia Coverage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covered?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Braces (traditional, ceramic, or clear aligners like Invisalign) for children and sometimes adults. Coverage varies widely by plan.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Coverage: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Lifetime maximum: $1,000-$2,500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For children: usually covered up to age 19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For adults: less common, but available on some plans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Copay: 50% after deductible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9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Discount Dental Plans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insurance, but a membership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pay an annual fee and get discounted rates on dental services from participating providers (typically 10-60% off).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waiting periods, no annual maximums, no claim forms, pre-existing conditions accepted, covers cosmetic procedures usually excluded from insurance.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still pay for services (just at a discount), must use network providers, no insurance company paying claims.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9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Bundled Dental + Vision Plans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 by bundling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carriers offer combined Dental + Vision plans at a lower combined premium than buying separately. Mocombe Financial offers several bundled options.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bundle savings: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Dental alone: $35-50/month. Vision alone: $15-20/month. Bundle: $40-55/month. Savings of $10-15/month or $120-180/year.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9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16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Get Started?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2011680"/>
            <a:ext cx="8229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C7A900"/>
                </a:solidFill>
              </a:rPr>
              <a:t>Call us: </a:t>
            </a:r>
            <a:pPr algn="ctr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FFFFFF"/>
                </a:solidFill>
              </a:rPr>
              <a:t>(888) 814-6346
</a:t>
            </a:r>
            <a:pPr algn="ctr" indent="0" marL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C7A900"/>
                </a:solidFill>
              </a:rPr>
              <a:t>Email: </a:t>
            </a:r>
            <a:pPr algn="ctr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FFFFFF"/>
                </a:solidFill>
              </a:rPr>
              <a:t>Info@M-Fin.com
</a:t>
            </a:r>
            <a:pPr algn="ctr"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FFFFFF"/>
                </a:solidFill>
              </a:rPr>
              <a:t>Visit: www.m-fin.com
</a:t>
            </a:r>
            <a:pPr algn="ctr"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FFFFFF">
                    <a:alpha val="60000"/>
                  </a:srgbClr>
                </a:solidFill>
              </a:rPr>
              <a:t>Mocombe Financial Services LLC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2026-05-17T23:40:20Z</dcterms:created>
  <dcterms:modified xsi:type="dcterms:W3CDTF">2026-05-17T23:40:20Z</dcterms:modified>
</cp:coreProperties>
</file>