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 Plans, Networks, Subsidies &amp; Enrollment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 for Choosing a Plan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your expected healthcare needs for the coming year.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that your preferred doctors and hospitals are in-network.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drug formulary to ensure your medications are covered.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total costs: premium + deductible + out-of-pocket max.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eligible for subsidies, Silver plans often offer the best value with CSR.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about telehealth options — many plans include free virtual visits.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Health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insurance helps pay for medical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covers doctor visits, hospital stays, prescriptions, preventive care, and more. You pay a monthly premium plus some costs when you receive care.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insurance, a single hospital stay can cost $50k+. ACA-compliant plans also cover pre-existing conditions and essential health benefits.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 Plan Tiers (Metal Levels)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Bronze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premium, highest out-of-pocket costs. ~60% coverage. Best if you are young, healthy, and rarely need care.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Silver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premium and costs. ~70% coverage. Most popular. Subsidies often make this the most affordable option.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premium, lower out-of-pocket. ~80% coverage. Best if you need regular medical care or have chronic conditions.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Platinum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premium, lowest out-of-pocket. ~90% coverage. Best if you have frequent medical needs and high prescription costs.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HMO vs. PPO Networks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HMO (Health Maintenance Organization)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Lower premiums and out-of-pocket costs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Must use in-network doctors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Need a primary care physician (PCP) referral for specialists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Less flexibility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PPO (Preferred Provider Organization)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More flexibility — see any doctor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referral needed for specialists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Out-of-network coverage available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Higher premiums and costs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EPO (Exclusive Provider Organization)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 referrals needed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Must stay in-network (except emergencies)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No out-of-network coverage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Tax Credits (Subsidies)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subsidies?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government helps pay your monthly premium if your household income is between 100% and 400% of the Federal Poverty Level (FPL).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FPL Examples: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Individual: $15,060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Family of 2: $20,440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Family of 4: $31,200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400% cap: ~$60k (individual), ~$124k (family of 4)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Cost-Sharing Reductions (CSR)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choose a Silver plan and earn under 250% FPL, you get lower deductibles, copays, and out-of-pocket maximums.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Health Benefits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ACA plans must cover these 10 categories: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Ambulatory patient services (outpatient care)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Emergency services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Hospitalization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Maternity and newborn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Mental health and substance use disorder services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Prescription drugs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Rehabilitative and habilitative services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Laboratory services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Preventive and wellness services (free!)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Pediatric services, including dental and vision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Enrollment &amp; Special Enrollment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Enrollment Period (OEP)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November 1 - January 15 each year. You can enroll in or change ACA plans. Outside this window, you need a qualifying life event.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 Life Events: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Losing other health coverage (job loss, COBRA expiration)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Marriage, divorce, or legal separation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Birth or adoption of a child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Moving to a new coverage area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Changes in household income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Gaining citizenship or lawful presence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Enrollment Period (SEP)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typically have 60 days before or after the qualifying event to enroll in a new plan.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Terms to Know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payment to keep your insurance active. Paid whether you use care or not.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Deductible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you pay before insurance starts sharing costs. Higher deductible = lower premium.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Copay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amount you pay for specific services (e.g., $30 for a doctor visit).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Coinsurance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Percentage you pay after meeting your deductible (e.g., you pay 20%, insurance pays 80%).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Out-of-Pocket Maximum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you can pay in a year. Once reached, insurance pays 100% of covered services.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Pre-Existing Conditions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Protected by Law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 plans cannot deny coverage or charge more due to pre-existing conditions. This includes diabetes, cancer, heart disease, asthma, and mental health conditions.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Lifetime or Annual Limits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 plans cannot set dollar limits on essential health benefits. Your coverage is there when you need it, without caps.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Grandfathered / Non-ACA Plans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short-term and non-ACA plans may exclude pre-existing conditions and have coverage limits. Always check before enrolling.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