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Indemnity Insurance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7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Cash Benefits for Hospital Stays — A Complete Guide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Mocombe Financial Services LLC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8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Hospital Indemnity Insurance?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Supplemental insurance that pays you fixed cash benefits when you are hospitalized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are paid directly to you (not the hospital). You can use the money for medical bills, deductibles, lost wages, or anything else.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 you need it?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with major medical insurance, a hospital stay can cost thousands in deductibles, copays, and coinsurance. Hospital indemnity fills that gap with cash paid directly to you.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Hospital Indemnity Covers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Admission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benefit for being admitted to the hospital (e.g., $500-$2,000 per admission).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Confinement (per day)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benefit for each day you are in the hospital (e.g., $100-$500 per day).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ICU / Critical Care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benefit for days spent in the Intensive Care Unit (e.g., 2x the daily benefit).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Room Visit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Fixed benefit for ER visits (e.g., $150-$500 per visit).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Surgery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benefits for inpatient or outpatient surgery (e.g., $500-$2,500 depending on the procedure).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Hospital Indemnity Works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structure: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choose a plan with specific benefit amounts. When you are hospitalized, you submit a claim. The insurance company pays you the fixed benefit amounts regardless of your actual medical bills.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a plan that pays $1,000 per admission + $200/day. You are hospitalized for 5 days. You receive: $1,000 (admission) + $1,000 ($200 x 5 days) = $2,000 paid directly to you.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Coordination with Major Medical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indemnity pays on top of your health insurance. You can use the cash for your deductible, copays, lost income, or anything else.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Should Consider Hospital Indemnity?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candidates: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People with high-deductible health plans (HDHPs)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Self-employed individuals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Families on tight budgets who can't afford a large deductible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Seniors on Medicare who want extra protection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Anyone who would struggle with lost income during a hospital stay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considerations: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indemnity is NOT a replacement for major medical insurance. It is supplemental coverage that pays cash benefits on top of your primary health insurance.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Indemnity vs. Critical Illness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Indemnity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per hospital visit/per day. Covers any reason for hospitalization. Best for frequent or extended stays.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Illness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one lump sum for specific conditions (cancer, heart attack, stroke). Best for protection against catastrophic diagnosis.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Strategy: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clients use both. Hospital indemnity covers the short-term cash needs of a hospitalization. Critical illness covers the long-term financial impact of a serious diagnosis.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Costs &amp; Benefits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Premiums: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Individual: $30-$60/month. Family: $60-$120/month. Rates vary by age and benefit levels.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Benefit Schedule: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Hospital Admission: $1,000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Daily Confinement: $200/day (up to 30 days)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ICU: $400/day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ER Visit: $250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Surgery (inpatient): $1,500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Surgery (outpatient): $500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Claim Example: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5-day hospital stay + surgery: $1,000 admission + $1,000 confinement ($200x5) + $1,500 surgery = $3,500 cash. Annual premium: ~$500. ROI: 7x your premium in one claim.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Call us: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(888) 814-6346
</a:t>
            </a:r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Email: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Info@M-Fin.com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FFFFFF"/>
                </a:solidFill>
              </a:rPr>
              <a:t>Visit: www.m-fin.com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</a:rPr>
              <a:t>Mocombe Financial Services LLC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2026-05-17T23:40:20Z</dcterms:created>
  <dcterms:modified xsi:type="dcterms:W3CDTF">2026-05-17T23:40:20Z</dcterms:modified>
</cp:coreProperties>
</file>