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6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Life Insurance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2560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C7A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Term, Whole Life, IUL &amp; Final Expense — A Complete Guide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457200" y="41148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>
                    <a:alpha val="6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Mocombe Financial Services LLC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/ 10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16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09728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Ready to Get Started?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2011680"/>
            <a:ext cx="82296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600" b="1" dirty="0">
                <a:solidFill>
                  <a:srgbClr val="C7A900"/>
                </a:solidFill>
              </a:rPr>
              <a:t>Call us: </a:t>
            </a:r>
            <a:pPr algn="ctr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FFFFFF"/>
                </a:solidFill>
              </a:rPr>
              <a:t>(888) 814-6346
</a:t>
            </a:r>
            <a:pPr algn="ctr" indent="0" marL="0">
              <a:lnSpc>
                <a:spcPct val="120000"/>
              </a:lnSpc>
              <a:buNone/>
            </a:pPr>
            <a:r>
              <a:rPr lang="en-US" sz="1600" b="1" dirty="0">
                <a:solidFill>
                  <a:srgbClr val="C7A900"/>
                </a:solidFill>
              </a:rPr>
              <a:t>Email: </a:t>
            </a:r>
            <a:pPr algn="ctr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FFFFFF"/>
                </a:solidFill>
              </a:rPr>
              <a:t>Info@M-Fin.com
</a:t>
            </a:r>
            <a:pPr algn="ctr" indent="0" marL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FFFFFF"/>
                </a:solidFill>
              </a:rPr>
              <a:t>Visit: www.m-fin.com
</a:t>
            </a:r>
            <a:pPr algn="ctr"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FFFFFF">
                    <a:alpha val="60000"/>
                  </a:srgbClr>
                </a:solidFill>
              </a:rPr>
              <a:t>Mocombe Financial Services LLC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10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Life Insurance?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contract between you and an insurance company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pay premiums; the company pays a death benefit to your beneficiaries when you pass away.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do you need it?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Income replacement for dependents, mortgage protection, college funding, final expenses, estate planning, business continuity.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10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Types of Life Insurance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 Life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Coverage for a specific period (10-30 years). Lowest cost. Best for income replacement during working years. Many policies include living benefits at no extra cost.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Whole Life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Permanent coverage for your entire life. Fixed premiums. Builds cash value tax-deferred. Best for final expenses, estate planning, and guaranteed legacy.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Indexed Universal Life (IUL)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Permanent coverage with flexible premiums. Cash value grows based on a stock market index (S&amp;P 500) with downside protection. Best for high-income earners.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Final Expense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Smaller whole life policy ($5k-$50k) designed to cover funeral, burial, and medical bills. Easy qualification, affordable premiums.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10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Premiums Are Determined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younger you are, the lower your premium. Rates increase with age.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Medical underwriting reviews your health history, current conditions, and lifestyle (smoking, drinking).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Coverage Amount &amp; Term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 death benefits and longer terms cost more.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Gender &amp; Occupation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Women generally pay less due to longer life expectancy. High-risk occupations may pay more.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10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Living Benefits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Living Benefits Riders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Many term and permanent policies include riders that let you access a portion of the death benefit while you are still alive if you experience a qualifying event.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Living Benefits: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Chronic illness (cannot perform 2 of 6 ADLs)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Critical illness (cancer, heart attack, stroke)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Terminal illness (life expectancy under 12-24 months)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Often included at no additional premium. You pay only if you use the benefit.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10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Much Coverage Do You Need?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10x Rule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common starting point: 10 times your annual income.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DIME Method: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D: Debt (mortgage + loans)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I: Income (years of replacement)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M: Mortgage (pay off the house)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E: Education (college costs for children)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$50k income x 10 = $500k. Add $200k mortgage + $100k college = $800k total.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10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 vs. Permanent: Key Differences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 Life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Lowest cost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Best for temporary needs (mortgage, young children)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No cash value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Coverage ends when term expires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Permanent (Whole Life / IUL)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Lifetime coverage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Builds cash value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Fixed or flexible premiums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Higher cost than term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Best for final expenses, estate planning, legacy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10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Riders &amp; Add-Ons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Riders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Accelerated Death Benefit (living benefits) — included on most policies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Waiver of Premium — carrier pays your premiums if you become disabled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Child Term Rider — coverage for all children for pennies per day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Guaranteed Insurability — buy more coverage later without new underwriting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10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Questions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I have more than one policy?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Yes. Many clients layer a term policy for income replacement with a small whole life policy for final expenses.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if I outlive my term policy?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Convert to a permanent policy without new underwriting. Or let it expire if coverage is no longer needed.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life insurance taxable?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Death benefits are generally income tax-free to your beneficiaries. Cash value growth is tax-deferred.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I change my beneficiary?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Yes, you can change beneficiaries at any time by submitting a change form to the carrier.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10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2026-05-17T23:40:20Z</dcterms:created>
  <dcterms:modified xsi:type="dcterms:W3CDTF">2026-05-17T23:40:20Z</dcterms:modified>
</cp:coreProperties>
</file>