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Care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 Care, Home Care &amp; Hybrid Policies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Long-Term Care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LTC insurance helps cover the cost of extended care when you can no longer perform everyday activities independently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covers nursing homes, assisted living, adult day care, and home health care. Medicare and regular health insurance do NOT cover long-term custodial care.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people 65+ will need some form of long-term care. Average cost of a nursing home: $100k+/year. Without LTC insurance, you must pay out-of-pocket or spend down to Medicaid eligibility.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Long-Term Care Insurance Covers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Nursing Home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24-hour skilled nursing care, room and board, therapy services, and personal care assistance.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Assisted Living Facility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with daily activities (bathing, dressing, eating, toileting), medication management, and social activities.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Health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In-home assistance from home health aides, nurses, therapists. Allows you to age in place.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Day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Daytime supervision and care in a community setting. Gives family caregivers a break.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Hospice &amp; Respite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End-of-life support and temporary relief for family caregivers.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Triggers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benefits start: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must need help with at least 2 of 6 Activities of Daily Living (ADLs) for 90+ days, OR have a severe cognitive impairment (Alzheimer's, dementia).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6 ADLs: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Bathing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Dressing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Eating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Toileting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Transferring (getting in/out of bed or chair)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Continence (bladder/bowel control)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Elimination Period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 to a deductible — a waiting period (typically 30-90 days) before benefits begin. You pay for care during this period.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Policy Features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Benefit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maximum amount the policy pays per day (e.g., $150-$400/day). Choose based on local care costs.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Period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long benefits last: 2 years, 3 years, 5 years, or lifetime. Average claim is 3 years.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Inflation Protection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Critical. 5% compound inflation doubles the benefit every 14 years. A $200/day benefit becomes $400/day in 14 years.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couple can share a pool of benefits. If one person uses less, the other can access unused benefits.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LTC Policies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Insurance + LTC Rider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whole life or universal life policy with a long-term care rider. If you need LTC, you access the death benefit early. If you don't, your beneficiaries get the full death benefit tax-free.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of Hybrid: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Use it or keep it (beneficiaries get remaining)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Fixed premiums (traditional LTC premiums can increase)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Cash value accumulation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medical underwriting for some policies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Money-back guarantee if you cancel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Annuity + LTC Rider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annuity with LTC benefits. Provides income for care, and remaining value goes to beneficiaries.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Long-Term Care Insurance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Factors affecting premium: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Age at purchase (buy earlier = lower premiums)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Health status (medical underwriting)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Daily benefit amount ($150-$400/day)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Benefit period (2 years vs. unlimited)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Elimination period (30-90 days)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Inflation protection (none vs. simple vs. compound)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Shared care rider (adds cost)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Annual Premiums (age 55):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$150/day, 3-year benefit, 90-day elim, 3% compound inflation: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Individual: $2,000-$4,000/year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Couple (both covered): $3,500-$6,500/year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Medicaid &amp; Long-Term Care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Medicaid pays for long-term care for those with limited assets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you must spend down most of your savings first (typically under $2,000 in assets). Medicaid also limits which facilities you can use.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LTC insurance protects your savings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LTC policy lets you choose where you receive care and preserves your assets for your spouse and heirs.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Programs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states offer LTC Partnership programs: buy a qualified policy, and for every dollar it pays out, you can keep an equal dollar amount of assets and still qualify for Medicaid.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