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6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Medicare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2560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C7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Parts A, B, C, D, Medigap &amp; Dual Eligibility — A Complete Guide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41148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>
                    <a:alpha val="6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Mocombe Financial Services LLC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14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Medicare &amp; Medicaid — Dual Eligibility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Dual Eligibility?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 people qualify for both Medicare (federal, age-based) and Medicaid (state, income-based). These are called "dual-eligible" or "Medi-Medi" beneficiaries.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 works: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Medicare pays first (primary payer). Medicaid pays second (secondary payer) — covering Medicare deductibles, coinsurance, and copays.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qualifies?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 be 65+ (or disabled) AND meet your state's Medicaid income and asset limits. Income typically under $1,275/month; assets under $7,730 (individual).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Dual-Eligible Special Needs Plans (D-SNP)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Medicare Advantage plans designed specifically for dual-eligible beneficiaries. Combine Medicare + Medicaid benefits. Often include extra benefits: dental, vision, hearing, over-the-counter allowances, and transportation.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14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Medicare and Medicaid Coordinate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Medicare First, Medicaid Second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you receive care, Medicare pays its share first. Then Medicaid pays for most of what Medicare doesn't cover — including deductibles, coinsurance, and copays.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Medicare Covers: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Hospital stays (Part A), doctor visits (Part B), prescription drugs (Part D if enrolled).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Medicaid Covers (in addition):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Medicare premiums, deductibles, and copays; long-term care (nursing home, home health); dental, vision, and hearing (state-dependent); transportation to medical appointments.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Important: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all providers accept both Medicare and Medicaid. Always confirm with the provider before receiving care.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14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Original Medicare vs. Medicare Advantage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Original Medicare (A + B + optional D + Medigap)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Any doctor/hospital that accepts Medicare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 referrals needed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Medigap covers out-of-pocket costs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Higher monthly cost (Part B + Medigap + Part D)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No dental, vision, or hearing coverage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Medicare Advantage (Part C)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Often $0 premium (beyond Part B)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Includes drug coverage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Extra benefits (dental, vision, hearing, gym)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Annual out-of-pocket cap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Network restrictions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Prior authorization for some services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14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Medicare Mistakes to Avoid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4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Delaying enrollment past your IEP can result in lifetime late enrollment penalties for Part B and Part D.</a:t>
            </a:r>
            <a:endParaRPr lang="en-US" sz="14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4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Assuming Medicare Advantage is always cheaper — compare total costs including copays and out-of-pocket maximums.</a:t>
            </a:r>
            <a:endParaRPr lang="en-US" sz="14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4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Missing the Medigap Open Enrollment Period — after 6 months, you can be denied for pre-existing conditions.</a:t>
            </a:r>
            <a:endParaRPr lang="en-US" sz="14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4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reviewing your plan annually during AEP — drug formularies and networks change every year.</a:t>
            </a:r>
            <a:endParaRPr lang="en-US" sz="14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4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Thinking Medicaid and Medicare are the same — they cover different things and coordinate benefits.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14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16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0972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to Get Started?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2011680"/>
            <a:ext cx="8229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C7A900"/>
                </a:solidFill>
              </a:rPr>
              <a:t>Call us: </a:t>
            </a:r>
            <a:pPr algn="ctr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FFFFFF"/>
                </a:solidFill>
              </a:rPr>
              <a:t>(888) 814-6346
</a:t>
            </a:r>
            <a:pPr algn="ctr" indent="0" marL="0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C7A900"/>
                </a:solidFill>
              </a:rPr>
              <a:t>Email: </a:t>
            </a:r>
            <a:pPr algn="ctr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FFFFFF"/>
                </a:solidFill>
              </a:rPr>
              <a:t>Info@M-Fin.com
</a:t>
            </a:r>
            <a:pPr algn="ctr"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FFFFFF"/>
                </a:solidFill>
              </a:rPr>
              <a:t>Visit: www.m-fin.com
</a:t>
            </a:r>
            <a:pPr algn="ctr"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FFFFFF">
                    <a:alpha val="60000"/>
                  </a:srgbClr>
                </a:solidFill>
              </a:rPr>
              <a:t>Mocombe Financial Services LLC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14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Medicare?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Medicare is federal health insurance for people 65+ and certain younger people with disabilities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Administered by CMS (Centers for Medicare &amp; Medicaid Services). It has four parts (A, B, C, D) and supplemental options (Medigap).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is eligible?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Age 65 or older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Under 65 with certain disabilities (receiving SSDI for 24+ months)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Any age with ALS (Lou Gehrig's disease) or End-Stage Renal Disease (ESRD)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14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Medicare Part A — Hospital Insurance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covers: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Inpatient hospital stays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Skilled nursing facility care (up to 100 days)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Hospice care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Home health care (limited)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Premium: $0 for most people (paid via Medicare taxes during working years)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Deductible: $1,676 per benefit period (2025)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Coinsurance: $0 for days 1-60, $419/day for days 61-90, $838/day for days 91-150 (lifetime reserve days)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14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Medicare Part B — Medical Insurance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covers: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Doctor visits (primary care and specialists)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Outpatient care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Preventive services (vaccines, screenings)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Durable medical equipment (wheelchairs, walkers)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Ambulance services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Mental health (outpatient)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Premium: $185/month standard (2025), higher if income &gt; $106k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Deductible: $257/year (2025)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Coinsurance: 20% of Medicare-approved amount after deductible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Medicare Part C — Medicare Advantage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it?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insurance plans that combine Part A + Part B (and often Part D). Must still pay Part B premium. Also called "Part C" or "MA Plans."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Types of Advantage Plans: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HMO: Use network, need referrals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PPO: More flexibility, higher costs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PFFS: Private Fee-for-Service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SNP: Special Needs Plans (for dual-eligible, chronic conditions)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Often $0 premium, includes drug coverage, caps out-of-pocket, extra benefits (dental, vision, hearing, fitness).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 restrictions, prior authorization for some services, may not cover out-of-area care.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14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Medicare Part D — Prescription Drug Coverage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covers: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Prescription medications through private insurance plans. Can be standalone or included in Medicare Advantage.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 works: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Each plan has a formulary (list of covered drugs)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Drugs are grouped into tiers (generic, preferred brand, non-preferred brand, specialty)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Higher tiers = higher copays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Donut Hole (Coverage Gap)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2025: After $5,030 in total drug costs, you pay 25% for brand and generic until $8,000 out-of-pocket (catastrophic threshold). After that, you pay $0 for the rest of the year.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14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Medigap — Medicare Supplement Insurance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Medigap?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insurance that fills the "gaps" in Original Medicare (Part A and B). Covers deductibles, coinsurance, and copays.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Medigap Plans: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Plan G: Most popular. Covers everything except Part B deductible.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Plan N: Lower premium, small copays ($20 doctor, $50 ER).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Plan K/L: Lower premiums, 50%/75% cost-sharing.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Important Rule: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cannot have both Medicare Advantage and Medigap. Choose one or the other. Best time to buy Medigap is during your 6-month Medigap Open Enrollment Period.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14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Enrollment Periods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Initial Enrollment Period (IEP)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7-month window: 3 months before your 65th birthday month, your birthday month, and 3 months after.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Enrollment Period (AEP)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October 15 - December 7. Change Medicare Advantage plans, switch between Original Medicare and Advantage, change Part D plans.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Medicare Advantage Open Enrollment (OEP)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January 1 - March 31. Switch to a different Advantage plan or return to Original Medicare.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 Enrollment Periods (SEP)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Triggered by life events: moving, losing coverage, qualifying for Extra Help, etc. Usually 60-63 days.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14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Medicare Savings Programs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QMB (Qualified Medicare Beneficiary)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Helps pay Part A &amp; B premiums, deductibles, coinsurance, and copays. Income limit: ~$1,275/month (individual).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SLMB (Specified Low-Income Beneficiary)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Helps pay Part B premium. Income limit: ~$1,526/month (individual).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QI (Qualifying Individual)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Helps pay Part B premium. Income limit: ~$1,715/month (individual). First-come, first-served.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 Help / LIS (Low-Income Subsidy)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Helps pay Part D premiums, deductibles, and copays. Income limit: ~$21,870/year (individual). Resources under $16,600.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14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2026-05-17T23:40:20Z</dcterms:created>
  <dcterms:modified xsi:type="dcterms:W3CDTF">2026-05-17T23:40:20Z</dcterms:modified>
</cp:coreProperties>
</file>