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Insurance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7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 Exams, Glasses, Contacts &amp; LASIK — A Complete Guide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Mocombe Financial Services LLC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8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Vision Insurance?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insurance helps cover routine eye care and corrective lenses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covers annual eye exams, prescription glasses, contact lenses, and discounts on LASIK surgery.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Medical Insurance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insurance covers routine eye care. If you have an eye disease (glaucoma, cataracts, macular degeneration), your medical insurance covers treatment.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8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Vision Insurance Covers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Eye Exam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Covered in full or with a small copay ($10-$20). Includes refraction test to determine your prescription.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Eyeglasses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 allowance: $100-$200 every 1-2 years. Lens coverage: single vision, bifocal, or progressive lenses. Options: anti-glare, scratch-resistant, UV protection.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Lenses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Allowance: $120-$200 instead of glasses. Covers fitting and evaluation fee. Daily, weekly, or monthly disposables.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LASIK Discounts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15-30% off LASIK or PRK at network providers. Savings of $500-$1,500 per eye.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8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Vision Insurance Works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 vs. Out-of-Network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In-network: you pay lower copays and get higher allowances. Out-of-network: you pay more, or submit claims for partial reimbursement.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Frequency of Benefits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Exam: every 12 months. Glasses or contacts: every 12 or 24 months depending on plan. Some plans allow either glasses OR contacts each period.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Monthly Premium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$10-$25/month for individual coverage. $25-$50/month for family coverage.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8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 vs. Bundled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 Vision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Purchased separately. Best if you only need vision coverage and have dental/medical elsewhere.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Bundled with Dental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carriers offer vision as a rider on dental plans. Saves $10-15/month compared to buying separately.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Discount Plans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membership (not insurance) that gives you discounts on exams, glasses, and LASIK. No waiting periods, no claim forms.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Children &amp; Vision Coverage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 Pediatric Vision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ACA-compliant health plans for children under 19 must include pediatric vision coverage as an essential health benefit.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Covered for Kids: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Annual eye exam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One pair of glasses per year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Contact lenses if medically necessary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Undetected vision problems can affect school performance. 80% of learning is visual. Regular exams catch issues early.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8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Tips for Maximizing Your Vision Benefits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 your annual exam even if you think your vision is fine.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frame allowances — pick frames that fully use your benefit.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about discounts on additional pairs (computer glasses, sunglasses).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your contact lens allowance even if you wear glasses (stock up).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 if your employer offers pre-tax FSA/HSA for vision expenses.</a:t>
            </a:r>
            <a:endParaRPr lang="en-US" sz="14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4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quotes for LASIK from network providers before booking surgery.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8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Call us: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(888) 814-6346
</a:t>
            </a:r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Email: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Info@M-Fin.com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</a:rPr>
              <a:t>Visit: www.m-fin.com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</a:rPr>
              <a:t>Mocombe Financial Services LLC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8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2026-05-17T23:40:20Z</dcterms:created>
  <dcterms:modified xsi:type="dcterms:W3CDTF">2026-05-17T23:40:20Z</dcterms:modified>
</cp:coreProperties>
</file>